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B37B-2E7C-42CE-BB89-2F63AC4164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21C14-5CD4-4CCA-80F6-0D5FE8348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3A7F7-3D4D-4936-8C12-71074A11D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54E3B-9866-4C55-84D7-F2858745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FA737-8A52-40F5-8CEF-1AF11A76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27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89FC1-A7CC-4DFA-869A-F10C249B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740B7-213E-44B5-9655-47F2E6C1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11B6-D0FB-4E75-8E23-137447086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79122-F850-48C1-9F87-D74D3934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A9E33-6ECB-4647-B45E-B8502FA3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380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75CDF-604A-4369-BC4D-D3D8E87DE3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43D70-5CC9-4AA5-9578-6E0D05C2B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7339E-FB80-4BC2-ACD3-91EA4A617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46832-9752-4219-8710-F3FB9C00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414CB-A7E8-45BD-89EC-B47CC166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7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D1B5-1254-47BD-90AA-3FAA924A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A3CE9-09AA-4A07-A307-7368B9C94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801BB-F9B8-40DD-9C0F-CD1C8D0A6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9BD65-8D2D-4272-BDEC-D4B5F85A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242BB-A224-4FEF-9DF5-3B799E71C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53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0C834-C8F0-4D71-AD7D-401DF721B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3E349-AD93-4D7B-9D45-FBCEE11D3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3579A-2DD7-429C-B4DB-CA8D29CD9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5DAF2-3F09-4026-AD0B-96774E29A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E8641-BAD7-4E8D-AFF0-9026B648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69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8D6C-8A39-4C9F-9A04-7846F0F2B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461E-2037-455B-899F-FFB44964A5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15192-D5FF-4FAB-8229-B0BD604B3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FA17C8-E4F4-4D05-B314-A4EA13795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BFF74-5978-4307-BE5A-4ECE463A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88EA8-61EE-4711-B2C9-D7D05D0AB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574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9EAD-4BDF-470E-923F-8DB19270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90B9A1-DC39-4746-A7D7-100A6078C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A6D9C-1867-4DBE-B700-33CA45371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6F3D05-73F0-464C-AF25-6FEFD7046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726CB-AE81-4CC0-B036-46F43357F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679D9-1B12-404D-97CA-CEAC4791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E3F1A-D7C4-4E63-9429-5F28F6873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4DB62F-7DEF-4CA6-AD93-9D8D8289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18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1CF8-4FBC-4E52-ADB9-96D29F7F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43B50-489D-4186-838F-02772920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2835D-A458-4A6E-BCF7-C25B543ED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F0EDBF-D5C1-4772-910A-17C5C8CF4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0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A6337F-9FD9-4D31-8300-9118C6C0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A378B-0EAF-491D-8CF3-1936F67B8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69EA5-0FDE-49BA-A3F4-62B81E79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15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FAB33-7503-4A25-867D-1306D902D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B92E-BCCA-45D0-B32A-70BB8FD28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FBE5A-554E-4DA8-A7EA-25EB9333F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FAF62-2B72-494A-A6B2-FEAADFCDA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5A1A8-D3E5-41BD-80EB-B2226420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80D4F-9925-405E-9B1A-922E4E9D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33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D3CD-B45D-485D-AAA0-CBB01290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EC24EB-DF75-424A-AF00-409B1C16F2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8934C-C906-4DC2-8155-B3EB7D550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37DA18-861D-4A61-ABE8-579F91E4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A9D5F-3BCC-4AE3-89A4-1170AB10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75267-92BD-42DE-9899-3D656F24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75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782B43-B742-4F2F-9ABC-161F1D4B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68414-AE82-4424-A50E-27BDED06D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F04BC-5564-44E9-86C9-E03862898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3DB6F-B597-4A02-AAFE-A773EFC472C1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C491A-1BDF-4822-93E2-60BE9C0DD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01489-38A1-4935-82BD-234A3127F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F69E5-4594-4688-A98B-038FE7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7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4">
            <a:extLst>
              <a:ext uri="{FF2B5EF4-FFF2-40B4-BE49-F238E27FC236}">
                <a16:creationId xmlns:a16="http://schemas.microsoft.com/office/drawing/2014/main" id="{EC628F03-AE38-4FE9-B510-964328B97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5512" y="53004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5B4D198-1F71-4F91-A876-043BA61CF5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3C12BFA-2CE5-4FD9-B3E7-1B6E1F74ACB3}"/>
              </a:ext>
            </a:extLst>
          </p:cNvPr>
          <p:cNvSpPr/>
          <p:nvPr/>
        </p:nvSpPr>
        <p:spPr>
          <a:xfrm>
            <a:off x="3156734" y="308044"/>
            <a:ext cx="5878532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Project group members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61157A0A-AA22-45DB-96DE-45E8377A3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863184"/>
              </p:ext>
            </p:extLst>
          </p:nvPr>
        </p:nvGraphicFramePr>
        <p:xfrm>
          <a:off x="2505619" y="2249569"/>
          <a:ext cx="7055893" cy="3678242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3683790">
                  <a:extLst>
                    <a:ext uri="{9D8B030D-6E8A-4147-A177-3AD203B41FA5}">
                      <a16:colId xmlns:a16="http://schemas.microsoft.com/office/drawing/2014/main" val="2342901651"/>
                    </a:ext>
                  </a:extLst>
                </a:gridCol>
                <a:gridCol w="3372103">
                  <a:extLst>
                    <a:ext uri="{9D8B030D-6E8A-4147-A177-3AD203B41FA5}">
                      <a16:colId xmlns:a16="http://schemas.microsoft.com/office/drawing/2014/main" val="3818196978"/>
                    </a:ext>
                  </a:extLst>
                </a:gridCol>
              </a:tblGrid>
              <a:tr h="68238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     Students id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>
                          <a:effectLst/>
                        </a:rPr>
                        <a:t>  Student names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816004"/>
                  </a:ext>
                </a:extLst>
              </a:tr>
              <a:tr h="1051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 Student 1425430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Muhammad Talha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8139659"/>
                  </a:ext>
                </a:extLst>
              </a:tr>
              <a:tr h="72271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Student 142464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Tayyaba muslim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80888074"/>
                  </a:ext>
                </a:extLst>
              </a:tr>
              <a:tr h="105149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Student 1424363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257800" algn="l"/>
                        </a:tabLst>
                      </a:pPr>
                      <a:r>
                        <a:rPr lang="en-US" sz="2800" dirty="0">
                          <a:effectLst/>
                        </a:rPr>
                        <a:t>Sadia bader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1517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721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4E1BF0-D5CE-4E50-BFAB-C7556380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3869E1-3A43-4854-BBE2-FBBA6B4BF3E7}"/>
              </a:ext>
            </a:extLst>
          </p:cNvPr>
          <p:cNvSpPr/>
          <p:nvPr/>
        </p:nvSpPr>
        <p:spPr>
          <a:xfrm>
            <a:off x="4465425" y="674436"/>
            <a:ext cx="326114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901565" algn="l"/>
              </a:tabLst>
            </a:pPr>
            <a:r>
              <a:rPr lang="en-US" sz="3600" b="1" u="sng" dirty="0"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ADMIN PROFILE</a:t>
            </a:r>
            <a:endParaRPr lang="en-US" sz="1100" dirty="0">
              <a:highlight>
                <a:srgbClr val="8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802C9-A86B-477F-BFC1-FC76A0F498A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7" y="2298699"/>
            <a:ext cx="6930886" cy="328046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57059228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7982D5-A381-48EC-A5DD-B0330298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8"/>
            <a:ext cx="12192000" cy="685799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ED43E59-C1F9-4203-A8C9-9F560B907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948" y="1437482"/>
            <a:ext cx="37436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PROFILE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8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71446-83E0-4211-8EC7-32ED6F78B02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478" y="2796209"/>
            <a:ext cx="6175513" cy="32335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826A306-3507-4420-A374-412BAC50E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752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58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43C247-CA18-415B-ADE1-FE0BD768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8"/>
            <a:ext cx="12192000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78A14A-A76F-4C9F-9F46-39BBDDBD8F80}"/>
              </a:ext>
            </a:extLst>
          </p:cNvPr>
          <p:cNvSpPr txBox="1"/>
          <p:nvPr/>
        </p:nvSpPr>
        <p:spPr>
          <a:xfrm>
            <a:off x="2637182" y="2753966"/>
            <a:ext cx="64935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highlight>
                  <a:srgbClr val="C0C0C0"/>
                </a:highlight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624970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73805-F2E0-4275-99C7-EDD9F40B2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05" y="-171414"/>
            <a:ext cx="12272921" cy="69035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Half Frame 7">
            <a:extLst>
              <a:ext uri="{FF2B5EF4-FFF2-40B4-BE49-F238E27FC236}">
                <a16:creationId xmlns:a16="http://schemas.microsoft.com/office/drawing/2014/main" id="{EA6A841E-7E80-4869-BF30-E87ECF92A09D}"/>
              </a:ext>
            </a:extLst>
          </p:cNvPr>
          <p:cNvSpPr/>
          <p:nvPr/>
        </p:nvSpPr>
        <p:spPr>
          <a:xfrm>
            <a:off x="1476375" y="808383"/>
            <a:ext cx="2552286" cy="1722782"/>
          </a:xfrm>
          <a:prstGeom prst="half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Half Frame 8">
            <a:extLst>
              <a:ext uri="{FF2B5EF4-FFF2-40B4-BE49-F238E27FC236}">
                <a16:creationId xmlns:a16="http://schemas.microsoft.com/office/drawing/2014/main" id="{062DACB2-11DA-407A-98F1-2DBA8933AE5F}"/>
              </a:ext>
            </a:extLst>
          </p:cNvPr>
          <p:cNvSpPr/>
          <p:nvPr/>
        </p:nvSpPr>
        <p:spPr>
          <a:xfrm rot="10800000">
            <a:off x="8892208" y="4041913"/>
            <a:ext cx="2266122" cy="1842052"/>
          </a:xfrm>
          <a:prstGeom prst="half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2695A73-AEC9-4513-92B3-3FBBD77DF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2635"/>
            <a:ext cx="7617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2578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57800" algn="l"/>
              </a:tabLs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2A4FC9-D316-4E52-BE4E-6130DD450644}"/>
              </a:ext>
            </a:extLst>
          </p:cNvPr>
          <p:cNvSpPr/>
          <p:nvPr/>
        </p:nvSpPr>
        <p:spPr>
          <a:xfrm>
            <a:off x="3239433" y="2365157"/>
            <a:ext cx="750269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en-US" altLang="en-US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altLang="en-US" sz="4400" b="1" dirty="0">
                <a:solidFill>
                  <a:schemeClr val="bg1"/>
                </a:solidFill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CURRICULUM:   7062</a:t>
            </a:r>
            <a:endParaRPr lang="en-US" sz="44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6FEA7A-6D64-4F49-8ACD-D0DE44FAB85B}"/>
              </a:ext>
            </a:extLst>
          </p:cNvPr>
          <p:cNvSpPr/>
          <p:nvPr/>
        </p:nvSpPr>
        <p:spPr>
          <a:xfrm>
            <a:off x="3299793" y="3681656"/>
            <a:ext cx="55924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4000" b="1" dirty="0">
                <a:solidFill>
                  <a:schemeClr val="bg1"/>
                </a:solidFill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Batch code:   2210c2</a:t>
            </a:r>
            <a:endParaRPr lang="en-US" sz="4000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2571791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51B38B-4CC6-48F6-AFCC-93C377E0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1" y="0"/>
            <a:ext cx="12192000" cy="6858000"/>
          </a:xfrm>
          <a:prstGeom prst="rect">
            <a:avLst/>
          </a:prstGeom>
        </p:spPr>
      </p:pic>
      <p:sp>
        <p:nvSpPr>
          <p:cNvPr id="7" name="Half Frame 6">
            <a:extLst>
              <a:ext uri="{FF2B5EF4-FFF2-40B4-BE49-F238E27FC236}">
                <a16:creationId xmlns:a16="http://schemas.microsoft.com/office/drawing/2014/main" id="{A5F68985-6BC2-4D28-8707-370FCFA1FF99}"/>
              </a:ext>
            </a:extLst>
          </p:cNvPr>
          <p:cNvSpPr/>
          <p:nvPr/>
        </p:nvSpPr>
        <p:spPr>
          <a:xfrm>
            <a:off x="1476375" y="808383"/>
            <a:ext cx="2552286" cy="1722782"/>
          </a:xfrm>
          <a:prstGeom prst="half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Half Frame 7">
            <a:extLst>
              <a:ext uri="{FF2B5EF4-FFF2-40B4-BE49-F238E27FC236}">
                <a16:creationId xmlns:a16="http://schemas.microsoft.com/office/drawing/2014/main" id="{BDE56642-D13B-4A7D-80EA-1D4E6A217FA0}"/>
              </a:ext>
            </a:extLst>
          </p:cNvPr>
          <p:cNvSpPr/>
          <p:nvPr/>
        </p:nvSpPr>
        <p:spPr>
          <a:xfrm rot="10800000">
            <a:off x="8892208" y="4041913"/>
            <a:ext cx="2266122" cy="1842052"/>
          </a:xfrm>
          <a:prstGeom prst="halfFram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C312033-F2BA-4F43-92E4-9D32C8281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339" y="3089920"/>
            <a:ext cx="63442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38750" algn="l"/>
              </a:tabLst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Faculty: Ebad uddin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3875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33449F6-18BF-47F9-9864-3086E6EEBF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896" y="3770366"/>
            <a:ext cx="562044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2387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238750" algn="l"/>
              </a:tabLst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Co-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ordinator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8080"/>
                </a:highlight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: miss munnazah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808080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488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F7B5CD-119B-4762-BAD2-F787C115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59E4A5-6A94-4933-9B8E-3FD31D34AAD8}"/>
              </a:ext>
            </a:extLst>
          </p:cNvPr>
          <p:cNvSpPr/>
          <p:nvPr/>
        </p:nvSpPr>
        <p:spPr>
          <a:xfrm>
            <a:off x="3563478" y="518915"/>
            <a:ext cx="5436104" cy="678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5920" marR="106553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600" b="1" u="sng" kern="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REQUIREMENTS</a:t>
            </a:r>
            <a:endParaRPr lang="en-US" sz="4800" b="1" kern="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A885F2-FBE5-4B60-A07E-50893B56E9DE}"/>
              </a:ext>
            </a:extLst>
          </p:cNvPr>
          <p:cNvSpPr/>
          <p:nvPr/>
        </p:nvSpPr>
        <p:spPr>
          <a:xfrm>
            <a:off x="2199861" y="1552020"/>
            <a:ext cx="7792278" cy="440120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latin typeface="Calibri" panose="020F0502020204030204" pitchFamily="34" charset="0"/>
                <a:ea typeface="Times New Roman" panose="02020603050405020304" pitchFamily="18" charset="0"/>
              </a:rPr>
              <a:t>For Admin: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1.</a:t>
            </a:r>
            <a:r>
              <a:rPr lang="en-US" sz="360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Product Management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Administrators can add/delete categories and products to the website.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They can update information for existing products.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2. Website Maintenance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Administrators can maintain the website, ensuring its functionality.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3. Database Management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Administrators can add/delete records in the database.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They can back up the database.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4. Reporting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 Generate/view reports on the top 10 best-selling products.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Calibri" panose="020F0502020204030204" pitchFamily="34" charset="0"/>
                <a:ea typeface="Times New Roman" panose="02020603050405020304" pitchFamily="18" charset="0"/>
              </a:rPr>
              <a:t>Generate/view reports on the top 10 clients/users who shop the most.</a:t>
            </a:r>
            <a:endParaRPr lang="en-US" sz="11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2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A2F992-453A-46AD-A805-EF7DFBD85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3DB448-15A0-43CC-B4E0-17A8B27BC3FE}"/>
              </a:ext>
            </a:extLst>
          </p:cNvPr>
          <p:cNvSpPr/>
          <p:nvPr/>
        </p:nvSpPr>
        <p:spPr>
          <a:xfrm>
            <a:off x="4549820" y="389140"/>
            <a:ext cx="237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schemeClr val="bg1"/>
                </a:solidFill>
                <a:highlight>
                  <a:srgbClr val="00000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For User</a:t>
            </a:r>
            <a:r>
              <a:rPr lang="en-US" sz="3600" b="1" dirty="0">
                <a:highlight>
                  <a:srgbClr val="000000"/>
                </a:highlight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1100" dirty="0">
              <a:highlight>
                <a:srgbClr val="000000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1F2852-C197-45C1-8D74-C6B7ED8C18C9}"/>
              </a:ext>
            </a:extLst>
          </p:cNvPr>
          <p:cNvSpPr/>
          <p:nvPr/>
        </p:nvSpPr>
        <p:spPr>
          <a:xfrm>
            <a:off x="3167270" y="1191534"/>
            <a:ext cx="6096000" cy="50845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Browse Products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Users can view product categories and available products.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Users can add products to their shopping basket.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2. Shopping Cart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Users can specify the quantity of products they want.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Users can complete/finalize their orders.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3. Order Information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Users should input the following information while ordering: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Name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Address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Email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Work Phone Number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Cell Number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Date of Birth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Category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230505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Times New Roman" panose="02020603050405020304" pitchFamily="18" charset="0"/>
              </a:rPr>
              <a:t> Remarks (additional information)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 Users can search for a product by name.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20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6A98A6-A0D2-4229-A2AF-40448AC1A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05" y="-171414"/>
            <a:ext cx="12272921" cy="69035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>
                <a:alpha val="0"/>
              </a:srgbClr>
            </a:inn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3FEE9B-EA0A-4E07-BD7D-3A7A8300AB4E}"/>
              </a:ext>
            </a:extLst>
          </p:cNvPr>
          <p:cNvSpPr/>
          <p:nvPr/>
        </p:nvSpPr>
        <p:spPr>
          <a:xfrm>
            <a:off x="5250841" y="125896"/>
            <a:ext cx="1407628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901565" algn="l"/>
              </a:tabLst>
            </a:pPr>
            <a:r>
              <a:rPr lang="en-US" sz="36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LOGIN</a:t>
            </a:r>
            <a:endParaRPr lang="en-US" sz="1100" dirty="0">
              <a:solidFill>
                <a:schemeClr val="bg1"/>
              </a:solidFill>
              <a:highlight>
                <a:srgbClr val="8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BB567C-F088-49E2-AD5A-063D95B924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748" y="1205948"/>
            <a:ext cx="8998226" cy="46912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494155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2821B-16B2-4323-9CC3-E68277B5B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805" y="-171414"/>
            <a:ext cx="12272921" cy="690351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>
                <a:alpha val="0"/>
              </a:srgbClr>
            </a:innerShdw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E36DD61-7F65-458B-BAAB-FAC5676F1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383" y="905191"/>
            <a:ext cx="520573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UPDATE PASSWORD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8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39900-0DBB-4ABD-8C05-C8CBADE2822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591" y="1961322"/>
            <a:ext cx="8017566" cy="41479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A07A7B8D-86F3-49DC-9770-7FE1ED594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195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0791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011655-5D0D-4F57-A5D9-873672BC2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91" y="103518"/>
            <a:ext cx="11823935" cy="66509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>
                <a:alpha val="0"/>
              </a:srgbClr>
            </a:innerShdw>
          </a:effec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3D9F604-175A-460C-9BA9-5C61CB9B4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228" y="719526"/>
            <a:ext cx="296963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902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r>
              <a:rPr kumimoji="0" lang="en-US" altLang="en-US" sz="36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HEADER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808080"/>
              </a:highligh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9022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98142-CB4C-46A1-8CA1-6F0F9B71806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87" y="1757156"/>
            <a:ext cx="5804452" cy="103763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3205872-8EB2-411A-8CC1-7073B5C5B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774" y="15285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BA95D-7B5E-4E5F-8475-85448D61124E}"/>
              </a:ext>
            </a:extLst>
          </p:cNvPr>
          <p:cNvSpPr/>
          <p:nvPr/>
        </p:nvSpPr>
        <p:spPr>
          <a:xfrm>
            <a:off x="7106593" y="657200"/>
            <a:ext cx="1836080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901565" algn="l"/>
              </a:tabLst>
            </a:pPr>
            <a:r>
              <a:rPr lang="en-US" sz="3600" b="1" u="sng" dirty="0"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SIDEBAR</a:t>
            </a:r>
            <a:endParaRPr lang="en-US" sz="1100" dirty="0">
              <a:highlight>
                <a:srgbClr val="8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D4449-FBFC-4E6D-B109-08EE1FCDE15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633" y="1757156"/>
            <a:ext cx="2397760" cy="47504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1122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684545-0FCF-4BF2-A3AA-826649712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AEEC0EE-B5E3-4CFC-A5F0-7F403ECEF2A3}"/>
              </a:ext>
            </a:extLst>
          </p:cNvPr>
          <p:cNvSpPr/>
          <p:nvPr/>
        </p:nvSpPr>
        <p:spPr>
          <a:xfrm>
            <a:off x="5387312" y="608174"/>
            <a:ext cx="1417375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tabLst>
                <a:tab pos="4901565" algn="l"/>
              </a:tabLst>
            </a:pPr>
            <a:r>
              <a:rPr lang="en-US" sz="3600" b="1" u="sng" dirty="0">
                <a:highlight>
                  <a:srgbClr val="808080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</a:t>
            </a:r>
            <a:endParaRPr lang="en-US" sz="1100" dirty="0">
              <a:highlight>
                <a:srgbClr val="80808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77EC18-D4C1-452B-8E68-D614228192F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78" y="1875183"/>
            <a:ext cx="6970643" cy="404853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4888316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169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Algerian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8</cp:revision>
  <dcterms:created xsi:type="dcterms:W3CDTF">2023-11-13T07:33:13Z</dcterms:created>
  <dcterms:modified xsi:type="dcterms:W3CDTF">2023-11-13T08:48:11Z</dcterms:modified>
</cp:coreProperties>
</file>